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BD85D-CFCB-4BFC-8788-233451B93E6C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CDCF0-0186-407C-80F4-A61434894A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CDCF0-0186-407C-80F4-A61434894ACF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B050"/>
                </a:solidFill>
              </a:rPr>
              <a:t>Вы проверьте 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 Все ль в порядке, книжки, ручки и тетрадки?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Долгожданный дан звонок, 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Начинается урок!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На уроке вы работаете внимательно и старательно, </a:t>
            </a:r>
          </a:p>
          <a:p>
            <a:r>
              <a:rPr lang="ru-RU" sz="3200" dirty="0" smtClean="0">
                <a:solidFill>
                  <a:srgbClr val="00B050"/>
                </a:solidFill>
              </a:rPr>
              <a:t>И успех вас ждет обязательно! </a:t>
            </a:r>
            <a:endParaRPr lang="ru-RU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354,2 * 0,1 =</a:t>
            </a:r>
          </a:p>
          <a:p>
            <a:r>
              <a:rPr lang="ru-RU" dirty="0" smtClean="0"/>
              <a:t>248,34 * 0,1 =</a:t>
            </a:r>
          </a:p>
          <a:p>
            <a:r>
              <a:rPr lang="ru-RU" dirty="0" smtClean="0"/>
              <a:t>3788,2 * 0,001=</a:t>
            </a:r>
          </a:p>
          <a:p>
            <a:r>
              <a:rPr lang="ru-RU" dirty="0" smtClean="0"/>
              <a:t>2,8 * 0,1 = </a:t>
            </a:r>
          </a:p>
          <a:p>
            <a:r>
              <a:rPr lang="ru-RU" dirty="0" smtClean="0"/>
              <a:t>4,5 * 0,01 = </a:t>
            </a:r>
          </a:p>
          <a:p>
            <a:r>
              <a:rPr lang="ru-RU" dirty="0" smtClean="0"/>
              <a:t>0,08 * 0,1 = </a:t>
            </a:r>
          </a:p>
          <a:p>
            <a:r>
              <a:rPr lang="ru-RU" dirty="0" smtClean="0"/>
              <a:t>54 * 0,001 = </a:t>
            </a:r>
          </a:p>
          <a:p>
            <a:r>
              <a:rPr lang="ru-RU" dirty="0" smtClean="0"/>
              <a:t>37 * 0,0001 =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с учебником: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С.155 №801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4069" y="2967335"/>
            <a:ext cx="715587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Физкультминутка 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с учебником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155 №805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Стр. 156 №811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000" b="1" dirty="0" smtClean="0"/>
          </a:p>
          <a:p>
            <a:pPr algn="ctr"/>
            <a:r>
              <a:rPr lang="ru-RU" sz="4000" b="1" dirty="0" smtClean="0"/>
              <a:t>№</a:t>
            </a:r>
            <a:r>
              <a:rPr lang="ru-RU" sz="4000" b="1" dirty="0" smtClean="0"/>
              <a:t>806, 808 (8), стр. 155 </a:t>
            </a:r>
            <a:endParaRPr lang="ru-RU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Проверьте друг друга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№806</a:t>
            </a:r>
          </a:p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 100          г) 1</a:t>
            </a:r>
          </a:p>
          <a:p>
            <a:pPr>
              <a:buNone/>
            </a:pPr>
            <a:r>
              <a:rPr lang="ru-RU" dirty="0" smtClean="0"/>
              <a:t>б) 10             </a:t>
            </a:r>
            <a:r>
              <a:rPr lang="ru-RU" dirty="0" err="1" smtClean="0"/>
              <a:t>д</a:t>
            </a:r>
            <a:r>
              <a:rPr lang="ru-RU" dirty="0" smtClean="0"/>
              <a:t>) 1</a:t>
            </a:r>
          </a:p>
          <a:p>
            <a:pPr>
              <a:buNone/>
            </a:pPr>
            <a:r>
              <a:rPr lang="ru-RU" dirty="0" smtClean="0"/>
              <a:t>в) 10              е) 1   </a:t>
            </a:r>
          </a:p>
          <a:p>
            <a:pPr>
              <a:buNone/>
            </a:pPr>
            <a:r>
              <a:rPr lang="ru-RU" dirty="0" smtClean="0"/>
              <a:t>№808 (в) </a:t>
            </a:r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 smtClean="0"/>
              <a:t>)   </a:t>
            </a:r>
            <a:r>
              <a:rPr lang="ru-RU" dirty="0" smtClean="0"/>
              <a:t>1) (12,6 + 1,8) * </a:t>
            </a:r>
            <a:r>
              <a:rPr lang="ru-RU" dirty="0" smtClean="0"/>
              <a:t>0,5 </a:t>
            </a:r>
            <a:r>
              <a:rPr lang="ru-RU" dirty="0" smtClean="0"/>
              <a:t>= </a:t>
            </a:r>
            <a:r>
              <a:rPr lang="ru-RU" dirty="0" smtClean="0"/>
              <a:t>7,2 (км/ч</a:t>
            </a:r>
            <a:r>
              <a:rPr lang="ru-RU" dirty="0" smtClean="0"/>
              <a:t>) по течению</a:t>
            </a:r>
          </a:p>
          <a:p>
            <a:pPr>
              <a:buNone/>
            </a:pPr>
            <a:r>
              <a:rPr lang="ru-RU" dirty="0" smtClean="0"/>
              <a:t>       2) (12,6 – 1,8) * </a:t>
            </a:r>
            <a:r>
              <a:rPr lang="ru-RU" dirty="0" smtClean="0"/>
              <a:t>0,5 </a:t>
            </a:r>
            <a:r>
              <a:rPr lang="ru-RU" dirty="0" smtClean="0"/>
              <a:t>= </a:t>
            </a:r>
            <a:r>
              <a:rPr lang="ru-RU" dirty="0" smtClean="0"/>
              <a:t>5,4 (км/ч</a:t>
            </a:r>
            <a:r>
              <a:rPr lang="ru-RU" dirty="0" smtClean="0"/>
              <a:t>) против течения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800" smtClean="0"/>
          </a:p>
          <a:p>
            <a:pPr algn="ctr"/>
            <a:r>
              <a:rPr lang="ru-RU" sz="4800" smtClean="0"/>
              <a:t>с.154 </a:t>
            </a:r>
            <a:r>
              <a:rPr lang="ru-RU" sz="4800" dirty="0" smtClean="0"/>
              <a:t>№</a:t>
            </a:r>
            <a:r>
              <a:rPr lang="ru-RU" sz="4800" dirty="0" smtClean="0"/>
              <a:t>798</a:t>
            </a:r>
          </a:p>
          <a:p>
            <a:pPr algn="ctr"/>
            <a:r>
              <a:rPr lang="ru-RU" sz="4800" dirty="0" smtClean="0"/>
              <a:t> </a:t>
            </a:r>
            <a:r>
              <a:rPr lang="ru-RU" sz="4800" dirty="0" smtClean="0"/>
              <a:t>с.155 №799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</TotalTime>
  <Words>174</Words>
  <Application>Microsoft Office PowerPoint</Application>
  <PresentationFormat>Экран (4:3)</PresentationFormat>
  <Paragraphs>39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Слайд 1</vt:lpstr>
      <vt:lpstr>Устный счет </vt:lpstr>
      <vt:lpstr>Работа с учебником: </vt:lpstr>
      <vt:lpstr>Слайд 4</vt:lpstr>
      <vt:lpstr>Работа с учебником </vt:lpstr>
      <vt:lpstr>Самостоятельная работа</vt:lpstr>
      <vt:lpstr>Проверьте друг друга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Эльвира</dc:creator>
  <cp:lastModifiedBy>1</cp:lastModifiedBy>
  <cp:revision>2</cp:revision>
  <dcterms:created xsi:type="dcterms:W3CDTF">2017-06-16T13:15:07Z</dcterms:created>
  <dcterms:modified xsi:type="dcterms:W3CDTF">2017-06-16T13:29:25Z</dcterms:modified>
</cp:coreProperties>
</file>